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2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8DCD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E3EAFF-591D-43DF-9C7A-0BBA24616B61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1FFD1B-D81E-4270-8212-C49897904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160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22A1-A810-455E-8E50-17EE370532C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0FCA-DA2C-4759-8022-695480E98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22A1-A810-455E-8E50-17EE370532C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0FCA-DA2C-4759-8022-695480E98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22A1-A810-455E-8E50-17EE370532C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0FCA-DA2C-4759-8022-695480E98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22A1-A810-455E-8E50-17EE370532C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0FCA-DA2C-4759-8022-695480E98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22A1-A810-455E-8E50-17EE370532C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0FCA-DA2C-4759-8022-695480E98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22A1-A810-455E-8E50-17EE370532C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0FCA-DA2C-4759-8022-695480E98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22A1-A810-455E-8E50-17EE370532C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0FCA-DA2C-4759-8022-695480E98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22A1-A810-455E-8E50-17EE370532C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0FCA-DA2C-4759-8022-695480E98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22A1-A810-455E-8E50-17EE370532C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0FCA-DA2C-4759-8022-695480E98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22A1-A810-455E-8E50-17EE370532C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0FCA-DA2C-4759-8022-695480E98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22A1-A810-455E-8E50-17EE370532C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F0FCA-DA2C-4759-8022-695480E98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B22A1-A810-455E-8E50-17EE370532C0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F0FCA-DA2C-4759-8022-695480E984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357290" y="214290"/>
            <a:ext cx="60007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Шигырь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сөйлим туган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телемдә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" name="Рисунок 2" descr="1458557993-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2908" y="-184464"/>
            <a:ext cx="9286908" cy="6858000"/>
          </a:xfrm>
          <a:prstGeom prst="rect">
            <a:avLst/>
          </a:prstGeom>
        </p:spPr>
      </p:pic>
      <p:pic>
        <p:nvPicPr>
          <p:cNvPr id="10" name="Рисунок 9" descr="IMG-20210217-WA00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5798">
            <a:off x="6212592" y="3789488"/>
            <a:ext cx="2843808" cy="2903968"/>
          </a:xfrm>
          <a:prstGeom prst="flowChartAlternateProcess">
            <a:avLst/>
          </a:prstGeom>
          <a:ln>
            <a:solidFill>
              <a:srgbClr val="0070C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6" name="Рисунок 5" descr="IMG-20210119-WA0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94778" y="-129629"/>
            <a:ext cx="1928794" cy="18573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428418"/>
            <a:ext cx="3731278" cy="3374019"/>
          </a:xfrm>
          <a:prstGeom prst="rect">
            <a:avLst/>
          </a:prstGeom>
        </p:spPr>
      </p:pic>
      <p:pic>
        <p:nvPicPr>
          <p:cNvPr id="9" name="Рисунок 8" descr="IMG-20210212-WA004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248436">
            <a:off x="-11163" y="1274837"/>
            <a:ext cx="4641356" cy="2818537"/>
          </a:xfrm>
          <a:prstGeom prst="flowChartAlternateProcess">
            <a:avLst/>
          </a:prstGeom>
          <a:ln>
            <a:solidFill>
              <a:srgbClr val="00B05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1" name="Picture 3" descr="C:\Users\Владелец\Desktop\Новая папка\IMG2016021613392948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812131">
            <a:off x="4552869" y="515167"/>
            <a:ext cx="2184506" cy="36625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-20210217-WA0015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158385">
            <a:off x="0" y="4221087"/>
            <a:ext cx="2627784" cy="2454211"/>
          </a:xfrm>
          <a:prstGeom prst="flowChartAlternateProcess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82892" y="214290"/>
            <a:ext cx="5689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 февраль –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Халыкара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тел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көне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уңаеннан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уздырылган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чаралар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092">
            <a:off x="6516216" y="1533516"/>
            <a:ext cx="2591120" cy="25607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14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Моё</dc:creator>
  <cp:lastModifiedBy>Администратор</cp:lastModifiedBy>
  <cp:revision>42</cp:revision>
  <dcterms:created xsi:type="dcterms:W3CDTF">2017-02-16T10:17:41Z</dcterms:created>
  <dcterms:modified xsi:type="dcterms:W3CDTF">2021-02-19T08:54:53Z</dcterms:modified>
</cp:coreProperties>
</file>